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74" d="100"/>
          <a:sy n="74" d="100"/>
        </p:scale>
        <p:origin x="21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345972-C24C-49C5-8DAF-CEF51E847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7A9CB07-CA31-7CFB-72C3-72A5C74C88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F614C7-30DD-06CE-670D-E8F8E46CA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13.05.2023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15F7BD-C47F-28EE-57CB-888A69E2B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40AD0E-6888-0CBC-0940-A14D4882D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013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1B55A-3D2B-E640-FD17-A146C7E29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39C8B23-E9E2-C6E7-446E-867450700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BB4C66-4353-A459-19B3-23D7633F5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13.05.2023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B9DB79-0112-4C0B-3B2D-B45E7DFC1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D8132-D9BF-C9A3-494F-F41ED120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728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E51EB21-5C25-CBF5-46CB-61F56BFBFF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20EC2B3-9B13-5E62-0646-9F9C2D01E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B57B23-523E-9F2E-2B41-CF87F5C59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13.05.2023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5F293E-AF56-3E68-C531-832BD71B5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9BE30F-4E64-76D8-44C6-86F529826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016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337061-D3C5-7735-4E9B-F4C4CD66B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F9A3BC-E0C6-E943-9CE3-7EEE5E072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46FFA7-45A1-8B4E-6DF9-8691895E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13.05.2023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728BD4-FD80-F69F-83B4-8EB1F052E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DCC72B-9CEB-01DD-7473-C9CC15044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8512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22D58F-1C57-4047-A8DB-D840DDB75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4CFFAD-4153-66D3-AEE2-862F8DDD4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4EBBAF-F778-D1F4-ECE2-760D80B6C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13.05.2023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785BCB-E6F4-4EEC-E13C-45372C9EB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6B0DD5-ACD1-556D-B2C8-89E0C9B3D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981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3746E4-36FA-9036-1671-BE9DC649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B15D2E-3624-A063-4F12-4AE74EF2F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076D0B8-9394-50B2-7AD0-537712AE4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C8F83A-8B28-0347-3E4D-4B4B03DEA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13.05.2023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214591-76FF-F09A-7DC6-A5B89AA87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FB47D98-4D97-29BF-698D-DDF13871A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485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76AD2-F3E1-D8F4-919B-66635BA74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448686-1E7F-FC01-78C0-2FADB5212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A43B04-0EBA-95CF-6485-01D6E34DB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E099A7-44F9-3784-7E01-B482AA7831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CB7A0EE-C659-A761-068E-AB26BD6C1B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67C5141-F087-3BB8-C39D-9653FEC96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13.05.2023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86732AD-F731-26C7-1C39-9F44F01F2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6B925E6-669B-C9DC-7D1A-3D37D5E6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531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38E20-E89B-BEE6-CF6C-A6DA9B8A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5A11B8-06A8-CEAA-E3A5-09F3C28D8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13.05.2023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AE7AB0-9102-3625-8067-A5D155672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DFA080-59CD-9503-AA4E-569BC17F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555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5008DE1-F679-B9A3-6F8B-695D8886F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13.05.2023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EA2A60-EFD3-D6D6-B37E-09089913D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FB3EC4-A268-63B2-8214-A83BD1BC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812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932847-0172-2C47-038C-94CD67539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75110D-CFF6-8811-FF9C-B44ED46F1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77816B-06DA-79AA-F054-3D9FFAA0A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12C58E-5C38-C86E-9906-20C678CEC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13.05.2023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D06141-8867-9EFF-7FB5-56A218E9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31C752-D6BC-4FC6-37D5-623DB018F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045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ADF786-DAB4-BD5B-ED5B-FDD0B87C5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AA7BE54-D45F-DEA6-F34E-EB3FB4B981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CBD0EEB-5CA8-8525-CE05-8854CAAB8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4A626C-F805-8A6B-136D-6F1D00FB0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13.05.2023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955F26-04BB-E4F8-D2F4-C77B758A6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9A8CD6-8CB2-05B3-BE23-608813E53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116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4647CF5-242F-1E8E-AA85-E0ADFD799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BA0D25-82D9-EE0F-0286-95C5277D8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A1821C-92F0-5019-FDB1-146AFC9E2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97C02-2DA5-4431-B1AD-B8F6AFA819CE}" type="datetimeFigureOut">
              <a:rPr lang="de-DE" smtClean="0"/>
              <a:t>13.05.2023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134BD8-975F-3D40-1E57-0FD2B32326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96F7D2-B5B3-7F9C-1008-8B6E80290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519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4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" Type="http://schemas.openxmlformats.org/officeDocument/2006/relationships/image" Target="../media/image3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6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svg"/><Relationship Id="rId7" Type="http://schemas.openxmlformats.org/officeDocument/2006/relationships/image" Target="../media/image3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4.sv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" Type="http://schemas.openxmlformats.org/officeDocument/2006/relationships/image" Target="../media/image3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3" Type="http://schemas.openxmlformats.org/officeDocument/2006/relationships/image" Target="../media/image4.sv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44.svg"/><Relationship Id="rId10" Type="http://schemas.openxmlformats.org/officeDocument/2006/relationships/image" Target="../media/image61.png"/><Relationship Id="rId4" Type="http://schemas.openxmlformats.org/officeDocument/2006/relationships/image" Target="../media/image43.png"/><Relationship Id="rId9" Type="http://schemas.openxmlformats.org/officeDocument/2006/relationships/image" Target="../media/image6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3" Type="http://schemas.openxmlformats.org/officeDocument/2006/relationships/image" Target="../media/image4.svg"/><Relationship Id="rId7" Type="http://schemas.openxmlformats.org/officeDocument/2006/relationships/image" Target="../media/image68.svg"/><Relationship Id="rId12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openxmlformats.org/officeDocument/2006/relationships/image" Target="../media/image44.svg"/><Relationship Id="rId10" Type="http://schemas.openxmlformats.org/officeDocument/2006/relationships/image" Target="../media/image71.png"/><Relationship Id="rId4" Type="http://schemas.openxmlformats.org/officeDocument/2006/relationships/image" Target="../media/image43.png"/><Relationship Id="rId9" Type="http://schemas.openxmlformats.org/officeDocument/2006/relationships/image" Target="../media/image7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svg"/><Relationship Id="rId7" Type="http://schemas.openxmlformats.org/officeDocument/2006/relationships/image" Target="../media/image7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5" Type="http://schemas.openxmlformats.org/officeDocument/2006/relationships/image" Target="../media/image44.svg"/><Relationship Id="rId10" Type="http://schemas.openxmlformats.org/officeDocument/2006/relationships/image" Target="../media/image79.png"/><Relationship Id="rId4" Type="http://schemas.openxmlformats.org/officeDocument/2006/relationships/image" Target="../media/image43.png"/><Relationship Id="rId9" Type="http://schemas.openxmlformats.org/officeDocument/2006/relationships/image" Target="../media/image7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4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" Type="http://schemas.openxmlformats.org/officeDocument/2006/relationships/image" Target="../media/image3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6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svg"/><Relationship Id="rId7" Type="http://schemas.openxmlformats.org/officeDocument/2006/relationships/image" Target="../media/image3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4.sv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" Type="http://schemas.openxmlformats.org/officeDocument/2006/relationships/image" Target="../media/image3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3" Type="http://schemas.openxmlformats.org/officeDocument/2006/relationships/image" Target="../media/image4.sv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44.svg"/><Relationship Id="rId10" Type="http://schemas.openxmlformats.org/officeDocument/2006/relationships/image" Target="../media/image61.png"/><Relationship Id="rId4" Type="http://schemas.openxmlformats.org/officeDocument/2006/relationships/image" Target="../media/image43.png"/><Relationship Id="rId9" Type="http://schemas.openxmlformats.org/officeDocument/2006/relationships/image" Target="../media/image6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3" Type="http://schemas.openxmlformats.org/officeDocument/2006/relationships/image" Target="../media/image4.svg"/><Relationship Id="rId7" Type="http://schemas.openxmlformats.org/officeDocument/2006/relationships/image" Target="../media/image68.svg"/><Relationship Id="rId12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openxmlformats.org/officeDocument/2006/relationships/image" Target="../media/image44.svg"/><Relationship Id="rId10" Type="http://schemas.openxmlformats.org/officeDocument/2006/relationships/image" Target="../media/image71.png"/><Relationship Id="rId4" Type="http://schemas.openxmlformats.org/officeDocument/2006/relationships/image" Target="../media/image43.png"/><Relationship Id="rId9" Type="http://schemas.openxmlformats.org/officeDocument/2006/relationships/image" Target="../media/image7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svg"/><Relationship Id="rId7" Type="http://schemas.openxmlformats.org/officeDocument/2006/relationships/image" Target="../media/image7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5" Type="http://schemas.openxmlformats.org/officeDocument/2006/relationships/image" Target="../media/image44.svg"/><Relationship Id="rId10" Type="http://schemas.openxmlformats.org/officeDocument/2006/relationships/image" Target="../media/image79.png"/><Relationship Id="rId4" Type="http://schemas.openxmlformats.org/officeDocument/2006/relationships/image" Target="../media/image43.png"/><Relationship Id="rId9" Type="http://schemas.openxmlformats.org/officeDocument/2006/relationships/image" Target="../media/image7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tle">
            <a:extLst>
              <a:ext uri="{FF2B5EF4-FFF2-40B4-BE49-F238E27FC236}">
                <a16:creationId xmlns:a16="http://schemas.microsoft.com/office/drawing/2014/main" id="{71B530A4-A51D-4A62-C9A5-E4E8BEEE5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1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>
            <a:extLst>
              <a:ext uri="{FF2B5EF4-FFF2-40B4-BE49-F238E27FC236}">
                <a16:creationId xmlns:a16="http://schemas.microsoft.com/office/drawing/2014/main" id="{59BF5A28-5715-3793-6F7D-D757D6C0C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Timeline">
            <a:extLst>
              <a:ext uri="{FF2B5EF4-FFF2-40B4-BE49-F238E27FC236}">
                <a16:creationId xmlns:a16="http://schemas.microsoft.com/office/drawing/2014/main" id="{958A2732-5226-717C-AB59-F776A4593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Timeline Graphic">
            <a:extLst>
              <a:ext uri="{FF2B5EF4-FFF2-40B4-BE49-F238E27FC236}">
                <a16:creationId xmlns:a16="http://schemas.microsoft.com/office/drawing/2014/main" id="{9A17E4DB-B221-6241-D0A2-4AB3CDC41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50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tle">
            <a:extLst>
              <a:ext uri="{FF2B5EF4-FFF2-40B4-BE49-F238E27FC236}">
                <a16:creationId xmlns:a16="http://schemas.microsoft.com/office/drawing/2014/main" id="{71B530A4-A51D-4A62-C9A5-E4E8BEEE5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72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>
            <a:extLst>
              <a:ext uri="{FF2B5EF4-FFF2-40B4-BE49-F238E27FC236}">
                <a16:creationId xmlns:a16="http://schemas.microsoft.com/office/drawing/2014/main" id="{B1F373C5-307E-E232-B30D-97FF086D3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Biological Background">
            <a:extLst>
              <a:ext uri="{FF2B5EF4-FFF2-40B4-BE49-F238E27FC236}">
                <a16:creationId xmlns:a16="http://schemas.microsoft.com/office/drawing/2014/main" id="{BAC1D45A-F71C-0EF3-C2A1-523BFCC1F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Text">
            <a:extLst>
              <a:ext uri="{FF2B5EF4-FFF2-40B4-BE49-F238E27FC236}">
                <a16:creationId xmlns:a16="http://schemas.microsoft.com/office/drawing/2014/main" id="{C4A8D2D5-4252-F9E5-ADF5-BC1D6BF943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Transcription">
            <a:extLst>
              <a:ext uri="{FF2B5EF4-FFF2-40B4-BE49-F238E27FC236}">
                <a16:creationId xmlns:a16="http://schemas.microsoft.com/office/drawing/2014/main" id="{57E7BAAC-F461-96B1-5A92-2A9902193A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RNA Maturation">
            <a:extLst>
              <a:ext uri="{FF2B5EF4-FFF2-40B4-BE49-F238E27FC236}">
                <a16:creationId xmlns:a16="http://schemas.microsoft.com/office/drawing/2014/main" id="{C7B518BA-983C-A8AA-1EF3-C93BA38FA9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Translation">
            <a:extLst>
              <a:ext uri="{FF2B5EF4-FFF2-40B4-BE49-F238E27FC236}">
                <a16:creationId xmlns:a16="http://schemas.microsoft.com/office/drawing/2014/main" id="{8A4BEE85-7DAD-F713-32D3-444914EF89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Localization">
            <a:extLst>
              <a:ext uri="{FF2B5EF4-FFF2-40B4-BE49-F238E27FC236}">
                <a16:creationId xmlns:a16="http://schemas.microsoft.com/office/drawing/2014/main" id="{22E2351F-2459-EC82-6F6B-E903269CD0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Degradation">
            <a:extLst>
              <a:ext uri="{FF2B5EF4-FFF2-40B4-BE49-F238E27FC236}">
                <a16:creationId xmlns:a16="http://schemas.microsoft.com/office/drawing/2014/main" id="{3FE15C8C-034C-1499-BB35-0708D96F1F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Protein Complex Assembly">
            <a:extLst>
              <a:ext uri="{FF2B5EF4-FFF2-40B4-BE49-F238E27FC236}">
                <a16:creationId xmlns:a16="http://schemas.microsoft.com/office/drawing/2014/main" id="{D18F214B-7A74-2260-74DA-8CCC9100329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RNA Dependence">
            <a:extLst>
              <a:ext uri="{FF2B5EF4-FFF2-40B4-BE49-F238E27FC236}">
                <a16:creationId xmlns:a16="http://schemas.microsoft.com/office/drawing/2014/main" id="{14C827B7-C3BB-2A19-CFB7-6F09E5E1590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40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>
            <a:extLst>
              <a:ext uri="{FF2B5EF4-FFF2-40B4-BE49-F238E27FC236}">
                <a16:creationId xmlns:a16="http://schemas.microsoft.com/office/drawing/2014/main" id="{29A346A8-0554-7FCE-8CC0-501CB76EB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Biological Background">
            <a:extLst>
              <a:ext uri="{FF2B5EF4-FFF2-40B4-BE49-F238E27FC236}">
                <a16:creationId xmlns:a16="http://schemas.microsoft.com/office/drawing/2014/main" id="{76D60C65-3DC5-6120-0CA0-00DD84498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Text">
            <a:extLst>
              <a:ext uri="{FF2B5EF4-FFF2-40B4-BE49-F238E27FC236}">
                <a16:creationId xmlns:a16="http://schemas.microsoft.com/office/drawing/2014/main" id="{72B9A702-513D-3EB0-7A69-8BEB302A3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Somatic">
            <a:extLst>
              <a:ext uri="{FF2B5EF4-FFF2-40B4-BE49-F238E27FC236}">
                <a16:creationId xmlns:a16="http://schemas.microsoft.com/office/drawing/2014/main" id="{A371118A-26CF-30C8-B034-78EF37A6BC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+ Mendelian">
            <a:extLst>
              <a:ext uri="{FF2B5EF4-FFF2-40B4-BE49-F238E27FC236}">
                <a16:creationId xmlns:a16="http://schemas.microsoft.com/office/drawing/2014/main" id="{C7FE779C-7560-19F8-9E33-A46A402D00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+ Human RBPs">
            <a:extLst>
              <a:ext uri="{FF2B5EF4-FFF2-40B4-BE49-F238E27FC236}">
                <a16:creationId xmlns:a16="http://schemas.microsoft.com/office/drawing/2014/main" id="{64A7CAB0-58B8-01BE-B65B-148B74768D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+ Sum">
            <a:extLst>
              <a:ext uri="{FF2B5EF4-FFF2-40B4-BE49-F238E27FC236}">
                <a16:creationId xmlns:a16="http://schemas.microsoft.com/office/drawing/2014/main" id="{B9FA663E-96AC-EAF9-5259-251E00A3D6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+ examples">
            <a:extLst>
              <a:ext uri="{FF2B5EF4-FFF2-40B4-BE49-F238E27FC236}">
                <a16:creationId xmlns:a16="http://schemas.microsoft.com/office/drawing/2014/main" id="{AE6F36B5-593B-7B0E-2CBE-DCD5666701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23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>
            <a:extLst>
              <a:ext uri="{FF2B5EF4-FFF2-40B4-BE49-F238E27FC236}">
                <a16:creationId xmlns:a16="http://schemas.microsoft.com/office/drawing/2014/main" id="{569048D9-2188-1757-37B7-FF51BC9AF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Dataset">
            <a:extLst>
              <a:ext uri="{FF2B5EF4-FFF2-40B4-BE49-F238E27FC236}">
                <a16:creationId xmlns:a16="http://schemas.microsoft.com/office/drawing/2014/main" id="{05FFD8FB-7A74-4DA0-7C5B-B9A71CF88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Text">
            <a:extLst>
              <a:ext uri="{FF2B5EF4-FFF2-40B4-BE49-F238E27FC236}">
                <a16:creationId xmlns:a16="http://schemas.microsoft.com/office/drawing/2014/main" id="{6B4D584E-4DF5-9795-0195-4431A0A914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Method">
            <a:extLst>
              <a:ext uri="{FF2B5EF4-FFF2-40B4-BE49-F238E27FC236}">
                <a16:creationId xmlns:a16="http://schemas.microsoft.com/office/drawing/2014/main" id="{1D18621A-7E36-19B4-3344-D152D30574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Dataset">
            <a:extLst>
              <a:ext uri="{FF2B5EF4-FFF2-40B4-BE49-F238E27FC236}">
                <a16:creationId xmlns:a16="http://schemas.microsoft.com/office/drawing/2014/main" id="{51CA178A-118E-1176-340A-B20D95C866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19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>
            <a:extLst>
              <a:ext uri="{FF2B5EF4-FFF2-40B4-BE49-F238E27FC236}">
                <a16:creationId xmlns:a16="http://schemas.microsoft.com/office/drawing/2014/main" id="{FA1D3B90-2013-FC44-A04A-00DE15C23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Analysis">
            <a:extLst>
              <a:ext uri="{FF2B5EF4-FFF2-40B4-BE49-F238E27FC236}">
                <a16:creationId xmlns:a16="http://schemas.microsoft.com/office/drawing/2014/main" id="{FB460CAA-BE9F-45E5-44FF-614ECD9E0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Text">
            <a:extLst>
              <a:ext uri="{FF2B5EF4-FFF2-40B4-BE49-F238E27FC236}">
                <a16:creationId xmlns:a16="http://schemas.microsoft.com/office/drawing/2014/main" id="{E076B629-E42C-EB73-8C5D-D7E3EE3B1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1.1">
            <a:extLst>
              <a:ext uri="{FF2B5EF4-FFF2-40B4-BE49-F238E27FC236}">
                <a16:creationId xmlns:a16="http://schemas.microsoft.com/office/drawing/2014/main" id="{D0B60929-71A1-B3D7-102B-B01C4F122C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1.2">
            <a:extLst>
              <a:ext uri="{FF2B5EF4-FFF2-40B4-BE49-F238E27FC236}">
                <a16:creationId xmlns:a16="http://schemas.microsoft.com/office/drawing/2014/main" id="{F3E0187F-CF1D-5FFA-D8A4-55F0093A59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1.3">
            <a:extLst>
              <a:ext uri="{FF2B5EF4-FFF2-40B4-BE49-F238E27FC236}">
                <a16:creationId xmlns:a16="http://schemas.microsoft.com/office/drawing/2014/main" id="{715F512A-0E96-24E4-69FA-FE8ACFD7CC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1.4">
            <a:extLst>
              <a:ext uri="{FF2B5EF4-FFF2-40B4-BE49-F238E27FC236}">
                <a16:creationId xmlns:a16="http://schemas.microsoft.com/office/drawing/2014/main" id="{E5A68EE9-58FE-586C-C06A-168F016BBB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1.5">
            <a:extLst>
              <a:ext uri="{FF2B5EF4-FFF2-40B4-BE49-F238E27FC236}">
                <a16:creationId xmlns:a16="http://schemas.microsoft.com/office/drawing/2014/main" id="{DF621746-F187-DFA1-ECAE-6BE80B1690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76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>
            <a:extLst>
              <a:ext uri="{FF2B5EF4-FFF2-40B4-BE49-F238E27FC236}">
                <a16:creationId xmlns:a16="http://schemas.microsoft.com/office/drawing/2014/main" id="{D87E4ACF-AB8F-6B05-0B1D-B52285485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nalysis">
            <a:extLst>
              <a:ext uri="{FF2B5EF4-FFF2-40B4-BE49-F238E27FC236}">
                <a16:creationId xmlns:a16="http://schemas.microsoft.com/office/drawing/2014/main" id="{8DAB6216-E2CF-EA9D-31FE-45D169A48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Text">
            <a:extLst>
              <a:ext uri="{FF2B5EF4-FFF2-40B4-BE49-F238E27FC236}">
                <a16:creationId xmlns:a16="http://schemas.microsoft.com/office/drawing/2014/main" id="{E7D83C92-4A0C-38BB-5EE5-5779C8DD3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2.1">
            <a:extLst>
              <a:ext uri="{FF2B5EF4-FFF2-40B4-BE49-F238E27FC236}">
                <a16:creationId xmlns:a16="http://schemas.microsoft.com/office/drawing/2014/main" id="{53734950-958E-D23B-6635-8BD1C2FBF3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2.2">
            <a:extLst>
              <a:ext uri="{FF2B5EF4-FFF2-40B4-BE49-F238E27FC236}">
                <a16:creationId xmlns:a16="http://schemas.microsoft.com/office/drawing/2014/main" id="{6DD3AA0E-2156-2EB9-CEDA-8625AB57D0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2.3">
            <a:extLst>
              <a:ext uri="{FF2B5EF4-FFF2-40B4-BE49-F238E27FC236}">
                <a16:creationId xmlns:a16="http://schemas.microsoft.com/office/drawing/2014/main" id="{D9D798F5-6FB3-E754-3F4A-552EE5B622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95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>
            <a:extLst>
              <a:ext uri="{FF2B5EF4-FFF2-40B4-BE49-F238E27FC236}">
                <a16:creationId xmlns:a16="http://schemas.microsoft.com/office/drawing/2014/main" id="{B9755A44-D743-4CCA-7EAB-810A5C0DB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nalysis">
            <a:extLst>
              <a:ext uri="{FF2B5EF4-FFF2-40B4-BE49-F238E27FC236}">
                <a16:creationId xmlns:a16="http://schemas.microsoft.com/office/drawing/2014/main" id="{BA550CF1-2383-B0A5-C0A2-2B9B5004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Shift">
            <a:extLst>
              <a:ext uri="{FF2B5EF4-FFF2-40B4-BE49-F238E27FC236}">
                <a16:creationId xmlns:a16="http://schemas.microsoft.com/office/drawing/2014/main" id="{E8DB137D-3CE2-4C77-0D41-AF1FEC7B33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64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>
            <a:extLst>
              <a:ext uri="{FF2B5EF4-FFF2-40B4-BE49-F238E27FC236}">
                <a16:creationId xmlns:a16="http://schemas.microsoft.com/office/drawing/2014/main" id="{94343FF5-68D1-C746-F9C9-2BF53187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nalysis">
            <a:extLst>
              <a:ext uri="{FF2B5EF4-FFF2-40B4-BE49-F238E27FC236}">
                <a16:creationId xmlns:a16="http://schemas.microsoft.com/office/drawing/2014/main" id="{E24DC695-9264-3EED-13F9-98EAB4044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Text">
            <a:extLst>
              <a:ext uri="{FF2B5EF4-FFF2-40B4-BE49-F238E27FC236}">
                <a16:creationId xmlns:a16="http://schemas.microsoft.com/office/drawing/2014/main" id="{3D0DCD91-8BF3-2BFE-0CEA-811DF08102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4.1">
            <a:extLst>
              <a:ext uri="{FF2B5EF4-FFF2-40B4-BE49-F238E27FC236}">
                <a16:creationId xmlns:a16="http://schemas.microsoft.com/office/drawing/2014/main" id="{6B47A2EE-EBAD-B4B8-0834-832737799D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4.2">
            <a:extLst>
              <a:ext uri="{FF2B5EF4-FFF2-40B4-BE49-F238E27FC236}">
                <a16:creationId xmlns:a16="http://schemas.microsoft.com/office/drawing/2014/main" id="{0865871D-730E-6AAF-7FC8-93A10D3C3C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4.3">
            <a:extLst>
              <a:ext uri="{FF2B5EF4-FFF2-40B4-BE49-F238E27FC236}">
                <a16:creationId xmlns:a16="http://schemas.microsoft.com/office/drawing/2014/main" id="{05CD13C4-59A1-4C8E-16AA-6D9E64DE93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58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>
            <a:extLst>
              <a:ext uri="{FF2B5EF4-FFF2-40B4-BE49-F238E27FC236}">
                <a16:creationId xmlns:a16="http://schemas.microsoft.com/office/drawing/2014/main" id="{463E6BFC-57BD-32A9-451B-FB242A81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nalysis">
            <a:extLst>
              <a:ext uri="{FF2B5EF4-FFF2-40B4-BE49-F238E27FC236}">
                <a16:creationId xmlns:a16="http://schemas.microsoft.com/office/drawing/2014/main" id="{7152CED2-EB71-6786-EFB1-61E9E50B2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Text">
            <a:extLst>
              <a:ext uri="{FF2B5EF4-FFF2-40B4-BE49-F238E27FC236}">
                <a16:creationId xmlns:a16="http://schemas.microsoft.com/office/drawing/2014/main" id="{C9FB1605-BC00-75B6-A5BC-3FE2B5B924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5.1">
            <a:extLst>
              <a:ext uri="{FF2B5EF4-FFF2-40B4-BE49-F238E27FC236}">
                <a16:creationId xmlns:a16="http://schemas.microsoft.com/office/drawing/2014/main" id="{F9487062-B4F3-66D8-EBFC-1404AF2925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5.2">
            <a:extLst>
              <a:ext uri="{FF2B5EF4-FFF2-40B4-BE49-F238E27FC236}">
                <a16:creationId xmlns:a16="http://schemas.microsoft.com/office/drawing/2014/main" id="{0FD2F8FF-F460-B9AB-A314-7842A5ABE8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>
            <a:extLst>
              <a:ext uri="{FF2B5EF4-FFF2-40B4-BE49-F238E27FC236}">
                <a16:creationId xmlns:a16="http://schemas.microsoft.com/office/drawing/2014/main" id="{B1F373C5-307E-E232-B30D-97FF086D3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Biological Background">
            <a:extLst>
              <a:ext uri="{FF2B5EF4-FFF2-40B4-BE49-F238E27FC236}">
                <a16:creationId xmlns:a16="http://schemas.microsoft.com/office/drawing/2014/main" id="{BAC1D45A-F71C-0EF3-C2A1-523BFCC1F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Text">
            <a:extLst>
              <a:ext uri="{FF2B5EF4-FFF2-40B4-BE49-F238E27FC236}">
                <a16:creationId xmlns:a16="http://schemas.microsoft.com/office/drawing/2014/main" id="{C4A8D2D5-4252-F9E5-ADF5-BC1D6BF943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Transcription">
            <a:extLst>
              <a:ext uri="{FF2B5EF4-FFF2-40B4-BE49-F238E27FC236}">
                <a16:creationId xmlns:a16="http://schemas.microsoft.com/office/drawing/2014/main" id="{57E7BAAC-F461-96B1-5A92-2A9902193A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RNA Maturation">
            <a:extLst>
              <a:ext uri="{FF2B5EF4-FFF2-40B4-BE49-F238E27FC236}">
                <a16:creationId xmlns:a16="http://schemas.microsoft.com/office/drawing/2014/main" id="{C7B518BA-983C-A8AA-1EF3-C93BA38FA9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Translation">
            <a:extLst>
              <a:ext uri="{FF2B5EF4-FFF2-40B4-BE49-F238E27FC236}">
                <a16:creationId xmlns:a16="http://schemas.microsoft.com/office/drawing/2014/main" id="{8A4BEE85-7DAD-F713-32D3-444914EF89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Localization">
            <a:extLst>
              <a:ext uri="{FF2B5EF4-FFF2-40B4-BE49-F238E27FC236}">
                <a16:creationId xmlns:a16="http://schemas.microsoft.com/office/drawing/2014/main" id="{22E2351F-2459-EC82-6F6B-E903269CD0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Degradation">
            <a:extLst>
              <a:ext uri="{FF2B5EF4-FFF2-40B4-BE49-F238E27FC236}">
                <a16:creationId xmlns:a16="http://schemas.microsoft.com/office/drawing/2014/main" id="{3FE15C8C-034C-1499-BB35-0708D96F1F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Protein Complex Assembly">
            <a:extLst>
              <a:ext uri="{FF2B5EF4-FFF2-40B4-BE49-F238E27FC236}">
                <a16:creationId xmlns:a16="http://schemas.microsoft.com/office/drawing/2014/main" id="{D18F214B-7A74-2260-74DA-8CCC9100329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RNA Dependence">
            <a:extLst>
              <a:ext uri="{FF2B5EF4-FFF2-40B4-BE49-F238E27FC236}">
                <a16:creationId xmlns:a16="http://schemas.microsoft.com/office/drawing/2014/main" id="{14C827B7-C3BB-2A19-CFB7-6F09E5E1590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7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>
            <a:extLst>
              <a:ext uri="{FF2B5EF4-FFF2-40B4-BE49-F238E27FC236}">
                <a16:creationId xmlns:a16="http://schemas.microsoft.com/office/drawing/2014/main" id="{59BF5A28-5715-3793-6F7D-D757D6C0C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Timeline">
            <a:extLst>
              <a:ext uri="{FF2B5EF4-FFF2-40B4-BE49-F238E27FC236}">
                <a16:creationId xmlns:a16="http://schemas.microsoft.com/office/drawing/2014/main" id="{958A2732-5226-717C-AB59-F776A4593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Timeline Graphic">
            <a:extLst>
              <a:ext uri="{FF2B5EF4-FFF2-40B4-BE49-F238E27FC236}">
                <a16:creationId xmlns:a16="http://schemas.microsoft.com/office/drawing/2014/main" id="{9A17E4DB-B221-6241-D0A2-4AB3CDC41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03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>
            <a:extLst>
              <a:ext uri="{FF2B5EF4-FFF2-40B4-BE49-F238E27FC236}">
                <a16:creationId xmlns:a16="http://schemas.microsoft.com/office/drawing/2014/main" id="{29A346A8-0554-7FCE-8CC0-501CB76EB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Biological Background">
            <a:extLst>
              <a:ext uri="{FF2B5EF4-FFF2-40B4-BE49-F238E27FC236}">
                <a16:creationId xmlns:a16="http://schemas.microsoft.com/office/drawing/2014/main" id="{76D60C65-3DC5-6120-0CA0-00DD84498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Text">
            <a:extLst>
              <a:ext uri="{FF2B5EF4-FFF2-40B4-BE49-F238E27FC236}">
                <a16:creationId xmlns:a16="http://schemas.microsoft.com/office/drawing/2014/main" id="{72B9A702-513D-3EB0-7A69-8BEB302A3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Somatic">
            <a:extLst>
              <a:ext uri="{FF2B5EF4-FFF2-40B4-BE49-F238E27FC236}">
                <a16:creationId xmlns:a16="http://schemas.microsoft.com/office/drawing/2014/main" id="{A371118A-26CF-30C8-B034-78EF37A6BC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+ Mendelian">
            <a:extLst>
              <a:ext uri="{FF2B5EF4-FFF2-40B4-BE49-F238E27FC236}">
                <a16:creationId xmlns:a16="http://schemas.microsoft.com/office/drawing/2014/main" id="{C7FE779C-7560-19F8-9E33-A46A402D00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+ Human RBPs">
            <a:extLst>
              <a:ext uri="{FF2B5EF4-FFF2-40B4-BE49-F238E27FC236}">
                <a16:creationId xmlns:a16="http://schemas.microsoft.com/office/drawing/2014/main" id="{64A7CAB0-58B8-01BE-B65B-148B74768D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+ Sum">
            <a:extLst>
              <a:ext uri="{FF2B5EF4-FFF2-40B4-BE49-F238E27FC236}">
                <a16:creationId xmlns:a16="http://schemas.microsoft.com/office/drawing/2014/main" id="{B9FA663E-96AC-EAF9-5259-251E00A3D6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+ examples">
            <a:extLst>
              <a:ext uri="{FF2B5EF4-FFF2-40B4-BE49-F238E27FC236}">
                <a16:creationId xmlns:a16="http://schemas.microsoft.com/office/drawing/2014/main" id="{AE6F36B5-593B-7B0E-2CBE-DCD5666701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0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>
            <a:extLst>
              <a:ext uri="{FF2B5EF4-FFF2-40B4-BE49-F238E27FC236}">
                <a16:creationId xmlns:a16="http://schemas.microsoft.com/office/drawing/2014/main" id="{569048D9-2188-1757-37B7-FF51BC9AF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Dataset">
            <a:extLst>
              <a:ext uri="{FF2B5EF4-FFF2-40B4-BE49-F238E27FC236}">
                <a16:creationId xmlns:a16="http://schemas.microsoft.com/office/drawing/2014/main" id="{05FFD8FB-7A74-4DA0-7C5B-B9A71CF88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Text">
            <a:extLst>
              <a:ext uri="{FF2B5EF4-FFF2-40B4-BE49-F238E27FC236}">
                <a16:creationId xmlns:a16="http://schemas.microsoft.com/office/drawing/2014/main" id="{6B4D584E-4DF5-9795-0195-4431A0A914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Method">
            <a:extLst>
              <a:ext uri="{FF2B5EF4-FFF2-40B4-BE49-F238E27FC236}">
                <a16:creationId xmlns:a16="http://schemas.microsoft.com/office/drawing/2014/main" id="{1D18621A-7E36-19B4-3344-D152D30574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Dataset">
            <a:extLst>
              <a:ext uri="{FF2B5EF4-FFF2-40B4-BE49-F238E27FC236}">
                <a16:creationId xmlns:a16="http://schemas.microsoft.com/office/drawing/2014/main" id="{51CA178A-118E-1176-340A-B20D95C866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>
            <a:extLst>
              <a:ext uri="{FF2B5EF4-FFF2-40B4-BE49-F238E27FC236}">
                <a16:creationId xmlns:a16="http://schemas.microsoft.com/office/drawing/2014/main" id="{FA1D3B90-2013-FC44-A04A-00DE15C23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Analysis">
            <a:extLst>
              <a:ext uri="{FF2B5EF4-FFF2-40B4-BE49-F238E27FC236}">
                <a16:creationId xmlns:a16="http://schemas.microsoft.com/office/drawing/2014/main" id="{FB460CAA-BE9F-45E5-44FF-614ECD9E0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Text">
            <a:extLst>
              <a:ext uri="{FF2B5EF4-FFF2-40B4-BE49-F238E27FC236}">
                <a16:creationId xmlns:a16="http://schemas.microsoft.com/office/drawing/2014/main" id="{E076B629-E42C-EB73-8C5D-D7E3EE3B1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1.1">
            <a:extLst>
              <a:ext uri="{FF2B5EF4-FFF2-40B4-BE49-F238E27FC236}">
                <a16:creationId xmlns:a16="http://schemas.microsoft.com/office/drawing/2014/main" id="{D0B60929-71A1-B3D7-102B-B01C4F122C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1.2">
            <a:extLst>
              <a:ext uri="{FF2B5EF4-FFF2-40B4-BE49-F238E27FC236}">
                <a16:creationId xmlns:a16="http://schemas.microsoft.com/office/drawing/2014/main" id="{F3E0187F-CF1D-5FFA-D8A4-55F0093A59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1.3">
            <a:extLst>
              <a:ext uri="{FF2B5EF4-FFF2-40B4-BE49-F238E27FC236}">
                <a16:creationId xmlns:a16="http://schemas.microsoft.com/office/drawing/2014/main" id="{715F512A-0E96-24E4-69FA-FE8ACFD7CC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1.4">
            <a:extLst>
              <a:ext uri="{FF2B5EF4-FFF2-40B4-BE49-F238E27FC236}">
                <a16:creationId xmlns:a16="http://schemas.microsoft.com/office/drawing/2014/main" id="{E5A68EE9-58FE-586C-C06A-168F016BBB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1.5">
            <a:extLst>
              <a:ext uri="{FF2B5EF4-FFF2-40B4-BE49-F238E27FC236}">
                <a16:creationId xmlns:a16="http://schemas.microsoft.com/office/drawing/2014/main" id="{DF621746-F187-DFA1-ECAE-6BE80B1690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6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>
            <a:extLst>
              <a:ext uri="{FF2B5EF4-FFF2-40B4-BE49-F238E27FC236}">
                <a16:creationId xmlns:a16="http://schemas.microsoft.com/office/drawing/2014/main" id="{D87E4ACF-AB8F-6B05-0B1D-B52285485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nalysis">
            <a:extLst>
              <a:ext uri="{FF2B5EF4-FFF2-40B4-BE49-F238E27FC236}">
                <a16:creationId xmlns:a16="http://schemas.microsoft.com/office/drawing/2014/main" id="{8DAB6216-E2CF-EA9D-31FE-45D169A48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Text">
            <a:extLst>
              <a:ext uri="{FF2B5EF4-FFF2-40B4-BE49-F238E27FC236}">
                <a16:creationId xmlns:a16="http://schemas.microsoft.com/office/drawing/2014/main" id="{E7D83C92-4A0C-38BB-5EE5-5779C8DD3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2.1">
            <a:extLst>
              <a:ext uri="{FF2B5EF4-FFF2-40B4-BE49-F238E27FC236}">
                <a16:creationId xmlns:a16="http://schemas.microsoft.com/office/drawing/2014/main" id="{53734950-958E-D23B-6635-8BD1C2FBF3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2.2">
            <a:extLst>
              <a:ext uri="{FF2B5EF4-FFF2-40B4-BE49-F238E27FC236}">
                <a16:creationId xmlns:a16="http://schemas.microsoft.com/office/drawing/2014/main" id="{6DD3AA0E-2156-2EB9-CEDA-8625AB57D0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2.3">
            <a:extLst>
              <a:ext uri="{FF2B5EF4-FFF2-40B4-BE49-F238E27FC236}">
                <a16:creationId xmlns:a16="http://schemas.microsoft.com/office/drawing/2014/main" id="{D9D798F5-6FB3-E754-3F4A-552EE5B622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8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>
            <a:extLst>
              <a:ext uri="{FF2B5EF4-FFF2-40B4-BE49-F238E27FC236}">
                <a16:creationId xmlns:a16="http://schemas.microsoft.com/office/drawing/2014/main" id="{B9755A44-D743-4CCA-7EAB-810A5C0DB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nalysis">
            <a:extLst>
              <a:ext uri="{FF2B5EF4-FFF2-40B4-BE49-F238E27FC236}">
                <a16:creationId xmlns:a16="http://schemas.microsoft.com/office/drawing/2014/main" id="{BA550CF1-2383-B0A5-C0A2-2B9B5004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Shift">
            <a:extLst>
              <a:ext uri="{FF2B5EF4-FFF2-40B4-BE49-F238E27FC236}">
                <a16:creationId xmlns:a16="http://schemas.microsoft.com/office/drawing/2014/main" id="{E8DB137D-3CE2-4C77-0D41-AF1FEC7B33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4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>
            <a:extLst>
              <a:ext uri="{FF2B5EF4-FFF2-40B4-BE49-F238E27FC236}">
                <a16:creationId xmlns:a16="http://schemas.microsoft.com/office/drawing/2014/main" id="{94343FF5-68D1-C746-F9C9-2BF53187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nalysis">
            <a:extLst>
              <a:ext uri="{FF2B5EF4-FFF2-40B4-BE49-F238E27FC236}">
                <a16:creationId xmlns:a16="http://schemas.microsoft.com/office/drawing/2014/main" id="{E24DC695-9264-3EED-13F9-98EAB4044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Text">
            <a:extLst>
              <a:ext uri="{FF2B5EF4-FFF2-40B4-BE49-F238E27FC236}">
                <a16:creationId xmlns:a16="http://schemas.microsoft.com/office/drawing/2014/main" id="{3D0DCD91-8BF3-2BFE-0CEA-811DF08102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4.1">
            <a:extLst>
              <a:ext uri="{FF2B5EF4-FFF2-40B4-BE49-F238E27FC236}">
                <a16:creationId xmlns:a16="http://schemas.microsoft.com/office/drawing/2014/main" id="{6B47A2EE-EBAD-B4B8-0834-832737799D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4.2">
            <a:extLst>
              <a:ext uri="{FF2B5EF4-FFF2-40B4-BE49-F238E27FC236}">
                <a16:creationId xmlns:a16="http://schemas.microsoft.com/office/drawing/2014/main" id="{0865871D-730E-6AAF-7FC8-93A10D3C3C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4.3">
            <a:extLst>
              <a:ext uri="{FF2B5EF4-FFF2-40B4-BE49-F238E27FC236}">
                <a16:creationId xmlns:a16="http://schemas.microsoft.com/office/drawing/2014/main" id="{05CD13C4-59A1-4C8E-16AA-6D9E64DE93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7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>
            <a:extLst>
              <a:ext uri="{FF2B5EF4-FFF2-40B4-BE49-F238E27FC236}">
                <a16:creationId xmlns:a16="http://schemas.microsoft.com/office/drawing/2014/main" id="{463E6BFC-57BD-32A9-451B-FB242A81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nalysis">
            <a:extLst>
              <a:ext uri="{FF2B5EF4-FFF2-40B4-BE49-F238E27FC236}">
                <a16:creationId xmlns:a16="http://schemas.microsoft.com/office/drawing/2014/main" id="{7152CED2-EB71-6786-EFB1-61E9E50B2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Text">
            <a:extLst>
              <a:ext uri="{FF2B5EF4-FFF2-40B4-BE49-F238E27FC236}">
                <a16:creationId xmlns:a16="http://schemas.microsoft.com/office/drawing/2014/main" id="{C9FB1605-BC00-75B6-A5BC-3FE2B5B924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5.1">
            <a:extLst>
              <a:ext uri="{FF2B5EF4-FFF2-40B4-BE49-F238E27FC236}">
                <a16:creationId xmlns:a16="http://schemas.microsoft.com/office/drawing/2014/main" id="{48C9CA5A-A1DD-C277-0807-6C8649B094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5.2">
            <a:extLst>
              <a:ext uri="{FF2B5EF4-FFF2-40B4-BE49-F238E27FC236}">
                <a16:creationId xmlns:a16="http://schemas.microsoft.com/office/drawing/2014/main" id="{0FD2F8FF-F460-B9AB-A314-7842A5ABE8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4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Fancy title</dc:title>
  <dc:creator>Viktor Bonin</dc:creator>
  <cp:lastModifiedBy>Viktor Bonin</cp:lastModifiedBy>
  <cp:revision>16</cp:revision>
  <dcterms:created xsi:type="dcterms:W3CDTF">2023-05-10T14:41:19Z</dcterms:created>
  <dcterms:modified xsi:type="dcterms:W3CDTF">2023-05-13T07:24:09Z</dcterms:modified>
</cp:coreProperties>
</file>